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92" r:id="rId3"/>
    <p:sldId id="283" r:id="rId4"/>
    <p:sldId id="293" r:id="rId5"/>
    <p:sldId id="270" r:id="rId6"/>
    <p:sldId id="289" r:id="rId7"/>
    <p:sldId id="30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9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5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2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7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9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1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2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4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6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7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0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72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998617"/>
            <a:ext cx="8825658" cy="42068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АРЕНДА ПОМЕЩЕНИЙ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В БИЗНЕС ЦЕНТРЕ ПРОСПЕКТ МИРА </a:t>
            </a:r>
            <a:r>
              <a:rPr lang="ru-RU" dirty="0" smtClean="0">
                <a:solidFill>
                  <a:srgbClr val="FFC000"/>
                </a:solidFill>
              </a:rPr>
              <a:t>62 стр.1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40884"/>
      </p:ext>
    </p:extLst>
  </p:cSld>
  <p:clrMapOvr>
    <a:masterClrMapping/>
  </p:clrMapOvr>
  <p:transition spd="slow" advTm="5711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 БЦ «ПРОСПЕКТ МИРА 62»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254899"/>
            <a:ext cx="4396341" cy="39239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t="28119" r="24716" b="15489"/>
          <a:stretch>
            <a:fillRect/>
          </a:stretch>
        </p:blipFill>
        <p:spPr bwMode="auto">
          <a:xfrm>
            <a:off x="5667683" y="2254898"/>
            <a:ext cx="4399595" cy="39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5" y="2254899"/>
            <a:ext cx="4637966" cy="3923960"/>
          </a:xfrm>
        </p:spPr>
      </p:pic>
    </p:spTree>
    <p:extLst>
      <p:ext uri="{BB962C8B-B14F-4D97-AF65-F5344CB8AC3E}">
        <p14:creationId xmlns:p14="http://schemas.microsoft.com/office/powerpoint/2010/main" val="1648612983"/>
      </p:ext>
    </p:extLst>
  </p:cSld>
  <p:clrMapOvr>
    <a:masterClrMapping/>
  </p:clrMapOvr>
  <p:transition spd="slow" advTm="3271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ОПИСАНИЕ БИЗНЕС ЦЕНТРА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69507"/>
            <a:ext cx="8946541" cy="529996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dirty="0"/>
              <a:t>Бизнес-центр "Проспект </a:t>
            </a:r>
            <a:r>
              <a:rPr lang="ru-RU" altLang="ru-RU" dirty="0" smtClean="0"/>
              <a:t>Мира 62" </a:t>
            </a:r>
            <a:r>
              <a:rPr lang="ru-RU" altLang="ru-RU" dirty="0"/>
              <a:t>представляет собой отдельно стоящее строение, возведенное еще в прошлом веке и полностью реконструированное в 2002 году.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/>
              <a:t>Во внешнем облике здания прослеживается сдержанность, а во внутреннем убранстве высококачественная отделка и деловая атмосфера. Круглосуточный режим безопасности, функционирующие камеры видеонаблюдения и </a:t>
            </a:r>
            <a:r>
              <a:rPr lang="ru-RU" altLang="ru-RU" dirty="0" smtClean="0"/>
              <a:t>зональный</a:t>
            </a:r>
            <a:r>
              <a:rPr lang="en-US" altLang="ru-RU" dirty="0" smtClean="0"/>
              <a:t> </a:t>
            </a:r>
            <a:r>
              <a:rPr lang="ru-RU" altLang="ru-RU" dirty="0" smtClean="0"/>
              <a:t>контроль </a:t>
            </a:r>
            <a:r>
              <a:rPr lang="ru-RU" altLang="ru-RU" dirty="0"/>
              <a:t>доступа обеспечивают спокойную рабочую обстановку и предупреждает возникновение </a:t>
            </a:r>
            <a:r>
              <a:rPr lang="en-US" altLang="ru-RU" dirty="0" smtClean="0"/>
              <a:t> </a:t>
            </a:r>
            <a:r>
              <a:rPr lang="ru-RU" altLang="ru-RU" dirty="0" smtClean="0"/>
              <a:t>нештатных </a:t>
            </a:r>
            <a:r>
              <a:rPr lang="ru-RU" altLang="ru-RU" dirty="0"/>
              <a:t>ситуаций. На первом этаже расположен ресторан «Ашхабад</a:t>
            </a:r>
            <a:r>
              <a:rPr lang="ru-RU" altLang="ru-RU" dirty="0" smtClean="0"/>
              <a:t>». Имеется программа бизнес-ланч по умеренным ценам от 300 руб. </a:t>
            </a:r>
            <a:endParaRPr lang="ru-RU" alt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/>
              <a:t>БЦ расположен в 10 минутах пешком от метро Проспект Мира. Выгодное местоположение, обеспечивает удобное транспортное сообщение с одной из крупнейших магистралей города - Проспектом Мира и Третьим Транспортным кольцом.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/>
              <a:t>Приточно-вытяжная </a:t>
            </a:r>
            <a:r>
              <a:rPr lang="ru-RU" altLang="ru-RU" dirty="0" smtClean="0"/>
              <a:t>вентиляция, централизованное кондиционирование </a:t>
            </a:r>
            <a:r>
              <a:rPr lang="en-US" altLang="ru-RU" dirty="0" smtClean="0"/>
              <a:t>VRV </a:t>
            </a:r>
            <a:r>
              <a:rPr lang="ru-RU" altLang="ru-RU" dirty="0" smtClean="0"/>
              <a:t>система </a:t>
            </a:r>
            <a:r>
              <a:rPr lang="en-US" altLang="ru-RU" dirty="0" smtClean="0"/>
              <a:t>DAIKIN</a:t>
            </a:r>
            <a:r>
              <a:rPr lang="ru-RU" altLang="ru-RU" dirty="0" smtClean="0"/>
              <a:t>. </a:t>
            </a:r>
            <a:r>
              <a:rPr lang="ru-RU" altLang="ru-RU" dirty="0"/>
              <a:t>Интернет, </a:t>
            </a:r>
            <a:r>
              <a:rPr lang="ru-RU" altLang="ru-RU" dirty="0" smtClean="0"/>
              <a:t>телефония по линии ВОЛС. </a:t>
            </a:r>
            <a:r>
              <a:rPr lang="ru-RU" altLang="ru-RU" dirty="0"/>
              <a:t>Провайдеры связи </a:t>
            </a:r>
            <a:r>
              <a:rPr lang="ru-RU" altLang="ru-RU" dirty="0" smtClean="0"/>
              <a:t>- МГТС</a:t>
            </a:r>
            <a:r>
              <a:rPr lang="ru-RU" altLang="ru-RU" dirty="0"/>
              <a:t>, Билайн, </a:t>
            </a:r>
            <a:r>
              <a:rPr lang="ru-RU" altLang="ru-RU" dirty="0" err="1"/>
              <a:t>Теленет</a:t>
            </a:r>
            <a:r>
              <a:rPr lang="ru-RU" altLang="ru-RU" dirty="0"/>
              <a:t>, </a:t>
            </a:r>
            <a:r>
              <a:rPr lang="ru-RU" altLang="ru-RU" dirty="0" err="1"/>
              <a:t>Авантел</a:t>
            </a:r>
            <a:r>
              <a:rPr lang="ru-RU" altLang="ru-RU" dirty="0"/>
              <a:t>. </a:t>
            </a:r>
            <a:r>
              <a:rPr lang="ru-RU" altLang="ru-RU" dirty="0" smtClean="0"/>
              <a:t>Круглосуточный </a:t>
            </a:r>
            <a:r>
              <a:rPr lang="ru-RU" altLang="ru-RU" dirty="0" err="1" smtClean="0"/>
              <a:t>ресепшн</a:t>
            </a:r>
            <a:r>
              <a:rPr lang="ru-RU" altLang="ru-RU" dirty="0" smtClean="0"/>
              <a:t>. Арендаторам предоставляется немассовый юридический адрес.</a:t>
            </a:r>
            <a:endParaRPr lang="en-US" altLang="ru-RU" dirty="0">
              <a:ea typeface="宋体" pitchFamily="2" charset="-122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82768"/>
      </p:ext>
    </p:extLst>
  </p:cSld>
  <p:clrMapOvr>
    <a:masterClrMapping/>
  </p:clrMapOvr>
  <p:transition spd="slow" advTm="1295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0433221" cy="85229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ПЛАН ПОМЕЩЕНИЯ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  <a:r>
              <a:rPr lang="ru-RU" sz="4800" dirty="0" smtClean="0">
                <a:solidFill>
                  <a:srgbClr val="FFC000"/>
                </a:solidFill>
              </a:rPr>
              <a:t>П10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0" y="1447060"/>
            <a:ext cx="5877019" cy="5326601"/>
          </a:xfrm>
        </p:spPr>
      </p:pic>
    </p:spTree>
    <p:extLst>
      <p:ext uri="{BB962C8B-B14F-4D97-AF65-F5344CB8AC3E}">
        <p14:creationId xmlns:p14="http://schemas.microsoft.com/office/powerpoint/2010/main" val="202714641"/>
      </p:ext>
    </p:extLst>
  </p:cSld>
  <p:clrMapOvr>
    <a:masterClrMapping/>
  </p:clrMapOvr>
  <p:transition spd="slow" advTm="315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ПОМЕЩЕНИЕ </a:t>
            </a:r>
            <a:r>
              <a:rPr lang="ru-RU" dirty="0" smtClean="0">
                <a:solidFill>
                  <a:srgbClr val="FFC000"/>
                </a:solidFill>
              </a:rPr>
              <a:t>П10 </a:t>
            </a:r>
            <a:r>
              <a:rPr lang="ru-RU" dirty="0" smtClean="0">
                <a:solidFill>
                  <a:srgbClr val="FFC000"/>
                </a:solidFill>
              </a:rPr>
              <a:t>– </a:t>
            </a:r>
            <a:r>
              <a:rPr lang="ru-RU" dirty="0" smtClean="0">
                <a:solidFill>
                  <a:srgbClr val="FFC000"/>
                </a:solidFill>
              </a:rPr>
              <a:t>21 </a:t>
            </a:r>
            <a:r>
              <a:rPr lang="ru-RU" dirty="0" err="1" smtClean="0">
                <a:solidFill>
                  <a:srgbClr val="FFC000"/>
                </a:solidFill>
              </a:rPr>
              <a:t>кв.м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цокольный этаж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2" y="2060575"/>
            <a:ext cx="4367813" cy="41957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30" y="2055813"/>
            <a:ext cx="4341181" cy="4200525"/>
          </a:xfrm>
        </p:spPr>
      </p:pic>
    </p:spTree>
    <p:extLst>
      <p:ext uri="{BB962C8B-B14F-4D97-AF65-F5344CB8AC3E}">
        <p14:creationId xmlns:p14="http://schemas.microsoft.com/office/powerpoint/2010/main" val="3489087772"/>
      </p:ext>
    </p:extLst>
  </p:cSld>
  <p:clrMapOvr>
    <a:masterClrMapping/>
  </p:clrMapOvr>
  <p:transition spd="slow" advTm="1856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ОФИС </a:t>
            </a:r>
            <a:r>
              <a:rPr lang="ru-RU" dirty="0" smtClean="0">
                <a:solidFill>
                  <a:srgbClr val="FFC000"/>
                </a:solidFill>
              </a:rPr>
              <a:t>С ОТДЕЛЬНЫМ ВХОДОМ С ПРОСПЕКТА МИРА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413" y="1784412"/>
            <a:ext cx="8946541" cy="4801339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Отличное </a:t>
            </a:r>
            <a:r>
              <a:rPr lang="ru-RU" sz="3200" dirty="0"/>
              <a:t>помещение в цокольном этаже. В комнате есть окна, кондиционирование, </a:t>
            </a:r>
            <a:r>
              <a:rPr lang="ru-RU" sz="3200" dirty="0" err="1"/>
              <a:t>вентилляция,свободный</a:t>
            </a:r>
            <a:r>
              <a:rPr lang="ru-RU" sz="3200" dirty="0"/>
              <a:t> вход с улицы, рядом пункт выдачи OZON. Отлично подойдет под посещаемый офис, какие либо услуги и прочее. </a:t>
            </a:r>
            <a:endParaRPr lang="ru-RU" sz="3200" dirty="0"/>
          </a:p>
          <a:p>
            <a:r>
              <a:rPr lang="ru-RU" sz="3200" dirty="0" smtClean="0"/>
              <a:t>Цена </a:t>
            </a:r>
            <a:r>
              <a:rPr lang="ru-RU" sz="3200" dirty="0"/>
              <a:t>в месяц – </a:t>
            </a:r>
            <a:r>
              <a:rPr lang="ru-RU" sz="3200" dirty="0" smtClean="0"/>
              <a:t>42</a:t>
            </a:r>
            <a:r>
              <a:rPr lang="en-US" sz="3200" dirty="0" smtClean="0"/>
              <a:t> </a:t>
            </a:r>
            <a:r>
              <a:rPr lang="en-US" sz="3200" dirty="0" smtClean="0"/>
              <a:t>0</a:t>
            </a:r>
            <a:r>
              <a:rPr lang="ru-RU" sz="3200" dirty="0" smtClean="0"/>
              <a:t>00 руб. </a:t>
            </a:r>
            <a:r>
              <a:rPr lang="ru-RU" sz="3200" dirty="0"/>
              <a:t>(ВКЛЮЧАЯ НДС И </a:t>
            </a:r>
            <a:r>
              <a:rPr lang="ru-RU" sz="3200" dirty="0" smtClean="0"/>
              <a:t>КОММУНАЛЬНЫЕ ПЛАТЕЖИ КЛИНИНГ)</a:t>
            </a:r>
            <a:endParaRPr lang="ru-RU" sz="3200" dirty="0"/>
          </a:p>
          <a:p>
            <a:r>
              <a:rPr lang="ru-RU" sz="3200" dirty="0"/>
              <a:t>Дополнительных платежей не предусмотрено!</a:t>
            </a:r>
          </a:p>
          <a:p>
            <a:r>
              <a:rPr lang="ru-RU" sz="3200" dirty="0"/>
              <a:t>Ставка </a:t>
            </a:r>
            <a:r>
              <a:rPr lang="en-US" sz="3200" dirty="0" smtClean="0"/>
              <a:t>2</a:t>
            </a:r>
            <a:r>
              <a:rPr lang="ru-RU" sz="3200" dirty="0" smtClean="0"/>
              <a:t>2 </a:t>
            </a:r>
            <a:r>
              <a:rPr lang="ru-RU" sz="3200" dirty="0" smtClean="0"/>
              <a:t>000 </a:t>
            </a:r>
            <a:r>
              <a:rPr lang="ru-RU" sz="3200" dirty="0"/>
              <a:t>руб. за </a:t>
            </a:r>
            <a:r>
              <a:rPr lang="ru-RU" sz="3200" dirty="0" err="1"/>
              <a:t>кв.м</a:t>
            </a:r>
            <a:r>
              <a:rPr lang="ru-RU" sz="3200" dirty="0"/>
              <a:t> в год </a:t>
            </a:r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142897"/>
      </p:ext>
    </p:extLst>
  </p:cSld>
  <p:clrMapOvr>
    <a:masterClrMapping/>
  </p:clrMapOvr>
  <p:transition spd="slow" advTm="163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5760"/>
            <a:ext cx="8780174" cy="40102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>
                <a:solidFill>
                  <a:srgbClr val="FFC000"/>
                </a:solidFill>
              </a:rPr>
              <a:t>КОНТАКТЫ</a:t>
            </a:r>
            <a:r>
              <a:rPr lang="ru-RU" sz="5300" dirty="0"/>
              <a:t>. </a:t>
            </a:r>
            <a:br>
              <a:rPr lang="ru-RU" sz="5300" dirty="0"/>
            </a:br>
            <a:r>
              <a:rPr lang="ru-RU" sz="5300" dirty="0" smtClean="0"/>
              <a:t>ТЕЛЕФОН: </a:t>
            </a:r>
            <a:r>
              <a:rPr lang="ru-RU" sz="5300" dirty="0"/>
              <a:t>+</a:t>
            </a:r>
            <a:r>
              <a:rPr lang="ru-RU" sz="5300" dirty="0" smtClean="0"/>
              <a:t>7-925-513-02-35</a:t>
            </a:r>
            <a:br>
              <a:rPr lang="ru-RU" sz="5300" dirty="0" smtClean="0"/>
            </a:br>
            <a:r>
              <a:rPr lang="en-US" sz="5300" b="1" dirty="0" smtClean="0"/>
              <a:t>WhatsApp</a:t>
            </a:r>
            <a:r>
              <a:rPr lang="ru-RU" sz="5300" b="1" dirty="0" smtClean="0"/>
              <a:t>:</a:t>
            </a:r>
            <a:r>
              <a:rPr lang="en-US" sz="5300" dirty="0"/>
              <a:t> </a:t>
            </a:r>
            <a:r>
              <a:rPr lang="ru-RU" sz="5300" dirty="0"/>
              <a:t> +</a:t>
            </a:r>
            <a:r>
              <a:rPr lang="ru-RU" sz="5300" dirty="0" smtClean="0"/>
              <a:t>7-903-710-70-04</a:t>
            </a:r>
            <a:br>
              <a:rPr lang="ru-RU" sz="5300" dirty="0" smtClean="0"/>
            </a:br>
            <a:r>
              <a:rPr lang="ru-RU" sz="5300" dirty="0" smtClean="0"/>
              <a:t> E-mail</a:t>
            </a:r>
            <a:r>
              <a:rPr lang="ru-RU" sz="5300" dirty="0"/>
              <a:t>:</a:t>
            </a:r>
            <a:r>
              <a:rPr lang="ru-RU" sz="5300" dirty="0" smtClean="0"/>
              <a:t> </a:t>
            </a:r>
            <a:r>
              <a:rPr lang="en-US" sz="5300" dirty="0"/>
              <a:t>rukavitsa@prestco.ru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92D050"/>
                </a:solidFill>
              </a:rPr>
              <a:t>КОНСТАНТИН</a:t>
            </a:r>
            <a:endParaRPr lang="ru-RU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07131"/>
      </p:ext>
    </p:extLst>
  </p:cSld>
  <p:clrMapOvr>
    <a:masterClrMapping/>
  </p:clrMapOvr>
  <p:transition spd="slow" advTm="2171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1376</TotalTime>
  <Words>245</Words>
  <Application>Microsoft Office PowerPoint</Application>
  <PresentationFormat>Произвольный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АРЕНДА ПОМЕЩЕНИЙ В БИЗНЕС ЦЕНТРЕ ПРОСПЕКТ МИРА 62 стр.1</vt:lpstr>
      <vt:lpstr> БЦ «ПРОСПЕКТ МИРА 62»</vt:lpstr>
      <vt:lpstr>ОПИСАНИЕ БИЗНЕС ЦЕНТРА</vt:lpstr>
      <vt:lpstr>ПЛАН ПОМЕЩЕНИЯ  П10</vt:lpstr>
      <vt:lpstr>ПОМЕЩЕНИЕ П10 – 21 кв.м цокольный этаж</vt:lpstr>
      <vt:lpstr>ОФИС С ОТДЕЛЬНЫМ ВХОДОМ С ПРОСПЕКТА МИРА</vt:lpstr>
      <vt:lpstr>КОНТАКТЫ.  ТЕЛЕФОН: +7-925-513-02-35 WhatsApp:  +7-903-710-70-04  E-mail: rukavitsa@prestco.ru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АРЕНДА ПОМЕЩЕНИЯ</dc:title>
  <dc:creator>Пользователь Windows</dc:creator>
  <cp:lastModifiedBy>Рукавица К.</cp:lastModifiedBy>
  <cp:revision>80</cp:revision>
  <dcterms:created xsi:type="dcterms:W3CDTF">2020-03-29T18:03:55Z</dcterms:created>
  <dcterms:modified xsi:type="dcterms:W3CDTF">2022-11-17T14:10:13Z</dcterms:modified>
</cp:coreProperties>
</file>